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4"/>
  </p:sldMasterIdLst>
  <p:notesMasterIdLst>
    <p:notesMasterId r:id="rId46"/>
  </p:notesMasterIdLst>
  <p:sldIdLst>
    <p:sldId id="272" r:id="rId5"/>
    <p:sldId id="302" r:id="rId6"/>
    <p:sldId id="273" r:id="rId7"/>
    <p:sldId id="280" r:id="rId8"/>
    <p:sldId id="256" r:id="rId9"/>
    <p:sldId id="274" r:id="rId10"/>
    <p:sldId id="276" r:id="rId11"/>
    <p:sldId id="277" r:id="rId12"/>
    <p:sldId id="278" r:id="rId13"/>
    <p:sldId id="281" r:id="rId14"/>
    <p:sldId id="283" r:id="rId15"/>
    <p:sldId id="285" r:id="rId16"/>
    <p:sldId id="284" r:id="rId17"/>
    <p:sldId id="286" r:id="rId18"/>
    <p:sldId id="279" r:id="rId19"/>
    <p:sldId id="282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57" r:id="rId31"/>
    <p:sldId id="258" r:id="rId32"/>
    <p:sldId id="259" r:id="rId33"/>
    <p:sldId id="260" r:id="rId34"/>
    <p:sldId id="298" r:id="rId35"/>
    <p:sldId id="299" r:id="rId36"/>
    <p:sldId id="300" r:id="rId37"/>
    <p:sldId id="301" r:id="rId38"/>
    <p:sldId id="261" r:id="rId39"/>
    <p:sldId id="303" r:id="rId40"/>
    <p:sldId id="304" r:id="rId41"/>
    <p:sldId id="305" r:id="rId42"/>
    <p:sldId id="306" r:id="rId43"/>
    <p:sldId id="297" r:id="rId44"/>
    <p:sldId id="262" r:id="rId45"/>
  </p:sldIdLst>
  <p:sldSz cx="10691813" cy="15119350"/>
  <p:notesSz cx="6858000" cy="9144000"/>
  <p:embeddedFontLst>
    <p:embeddedFont>
      <p:font typeface="Lexend Deca" pitchFamily="2" charset="0"/>
      <p:regular r:id="rId47"/>
      <p:bold r:id="rId4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440F37-2AB4-4AC0-A872-2A1540523DC2}" v="97" dt="2025-08-08T06:16:58.2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8" autoAdjust="0"/>
    <p:restoredTop sz="80000" autoAdjust="0"/>
  </p:normalViewPr>
  <p:slideViewPr>
    <p:cSldViewPr snapToGrid="0">
      <p:cViewPr varScale="1">
        <p:scale>
          <a:sx n="40" d="100"/>
          <a:sy n="40" d="100"/>
        </p:scale>
        <p:origin x="2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font" Target="fonts/font1.fntdata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font" Target="fonts/font2.fntdata"/><Relationship Id="rId8" Type="http://schemas.openxmlformats.org/officeDocument/2006/relationships/slide" Target="slides/slide4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rene Kraak (Stimular)" userId="5679badc-dc7c-4f32-b309-887c9815f680" providerId="ADAL" clId="{52440F37-2AB4-4AC0-A872-2A1540523DC2}"/>
    <pc:docChg chg="addSld delSld modSld sldOrd">
      <pc:chgData name="Irene Kraak (Stimular)" userId="5679badc-dc7c-4f32-b309-887c9815f680" providerId="ADAL" clId="{52440F37-2AB4-4AC0-A872-2A1540523DC2}" dt="2025-08-08T06:16:58.206" v="137"/>
      <pc:docMkLst>
        <pc:docMk/>
      </pc:docMkLst>
      <pc:sldChg chg="setBg">
        <pc:chgData name="Irene Kraak (Stimular)" userId="5679badc-dc7c-4f32-b309-887c9815f680" providerId="ADAL" clId="{52440F37-2AB4-4AC0-A872-2A1540523DC2}" dt="2025-08-08T05:58:46.220" v="14"/>
        <pc:sldMkLst>
          <pc:docMk/>
          <pc:sldMk cId="3508359789" sldId="256"/>
        </pc:sldMkLst>
      </pc:sldChg>
      <pc:sldChg chg="setBg">
        <pc:chgData name="Irene Kraak (Stimular)" userId="5679badc-dc7c-4f32-b309-887c9815f680" providerId="ADAL" clId="{52440F37-2AB4-4AC0-A872-2A1540523DC2}" dt="2025-08-08T06:07:08.173" v="81"/>
        <pc:sldMkLst>
          <pc:docMk/>
          <pc:sldMk cId="4256254504" sldId="257"/>
        </pc:sldMkLst>
      </pc:sldChg>
      <pc:sldChg chg="setBg">
        <pc:chgData name="Irene Kraak (Stimular)" userId="5679badc-dc7c-4f32-b309-887c9815f680" providerId="ADAL" clId="{52440F37-2AB4-4AC0-A872-2A1540523DC2}" dt="2025-08-08T06:07:20.109" v="83"/>
        <pc:sldMkLst>
          <pc:docMk/>
          <pc:sldMk cId="352255508" sldId="258"/>
        </pc:sldMkLst>
      </pc:sldChg>
      <pc:sldChg chg="setBg">
        <pc:chgData name="Irene Kraak (Stimular)" userId="5679badc-dc7c-4f32-b309-887c9815f680" providerId="ADAL" clId="{52440F37-2AB4-4AC0-A872-2A1540523DC2}" dt="2025-08-08T06:07:32.865" v="85"/>
        <pc:sldMkLst>
          <pc:docMk/>
          <pc:sldMk cId="679876411" sldId="259"/>
        </pc:sldMkLst>
      </pc:sldChg>
      <pc:sldChg chg="setBg">
        <pc:chgData name="Irene Kraak (Stimular)" userId="5679badc-dc7c-4f32-b309-887c9815f680" providerId="ADAL" clId="{52440F37-2AB4-4AC0-A872-2A1540523DC2}" dt="2025-08-08T06:07:47.427" v="87"/>
        <pc:sldMkLst>
          <pc:docMk/>
          <pc:sldMk cId="2146653794" sldId="260"/>
        </pc:sldMkLst>
      </pc:sldChg>
      <pc:sldChg chg="setBg">
        <pc:chgData name="Irene Kraak (Stimular)" userId="5679badc-dc7c-4f32-b309-887c9815f680" providerId="ADAL" clId="{52440F37-2AB4-4AC0-A872-2A1540523DC2}" dt="2025-08-08T06:09:58.042" v="106"/>
        <pc:sldMkLst>
          <pc:docMk/>
          <pc:sldMk cId="1579798872" sldId="261"/>
        </pc:sldMkLst>
      </pc:sldChg>
      <pc:sldChg chg="modSp mod setBg">
        <pc:chgData name="Irene Kraak (Stimular)" userId="5679badc-dc7c-4f32-b309-887c9815f680" providerId="ADAL" clId="{52440F37-2AB4-4AC0-A872-2A1540523DC2}" dt="2025-08-08T06:10:45.455" v="112" actId="207"/>
        <pc:sldMkLst>
          <pc:docMk/>
          <pc:sldMk cId="3377322780" sldId="262"/>
        </pc:sldMkLst>
        <pc:spChg chg="mod">
          <ac:chgData name="Irene Kraak (Stimular)" userId="5679badc-dc7c-4f32-b309-887c9815f680" providerId="ADAL" clId="{52440F37-2AB4-4AC0-A872-2A1540523DC2}" dt="2025-08-08T06:10:45.455" v="112" actId="207"/>
          <ac:spMkLst>
            <pc:docMk/>
            <pc:sldMk cId="3377322780" sldId="262"/>
            <ac:spMk id="3" creationId="{CF7DC076-0431-458E-9E83-DE0632F5DA08}"/>
          </ac:spMkLst>
        </pc:spChg>
      </pc:sldChg>
      <pc:sldChg chg="del">
        <pc:chgData name="Irene Kraak (Stimular)" userId="5679badc-dc7c-4f32-b309-887c9815f680" providerId="ADAL" clId="{52440F37-2AB4-4AC0-A872-2A1540523DC2}" dt="2025-08-08T06:11:11.655" v="113" actId="2696"/>
        <pc:sldMkLst>
          <pc:docMk/>
          <pc:sldMk cId="1774422380" sldId="263"/>
        </pc:sldMkLst>
      </pc:sldChg>
      <pc:sldChg chg="del">
        <pc:chgData name="Irene Kraak (Stimular)" userId="5679badc-dc7c-4f32-b309-887c9815f680" providerId="ADAL" clId="{52440F37-2AB4-4AC0-A872-2A1540523DC2}" dt="2025-08-08T06:11:15.069" v="114" actId="2696"/>
        <pc:sldMkLst>
          <pc:docMk/>
          <pc:sldMk cId="2696205580" sldId="264"/>
        </pc:sldMkLst>
      </pc:sldChg>
      <pc:sldChg chg="del">
        <pc:chgData name="Irene Kraak (Stimular)" userId="5679badc-dc7c-4f32-b309-887c9815f680" providerId="ADAL" clId="{52440F37-2AB4-4AC0-A872-2A1540523DC2}" dt="2025-08-08T06:11:18.367" v="115" actId="2696"/>
        <pc:sldMkLst>
          <pc:docMk/>
          <pc:sldMk cId="4284609221" sldId="265"/>
        </pc:sldMkLst>
      </pc:sldChg>
      <pc:sldChg chg="del">
        <pc:chgData name="Irene Kraak (Stimular)" userId="5679badc-dc7c-4f32-b309-887c9815f680" providerId="ADAL" clId="{52440F37-2AB4-4AC0-A872-2A1540523DC2}" dt="2025-08-08T06:11:21.525" v="116" actId="2696"/>
        <pc:sldMkLst>
          <pc:docMk/>
          <pc:sldMk cId="386470010" sldId="266"/>
        </pc:sldMkLst>
      </pc:sldChg>
      <pc:sldChg chg="del">
        <pc:chgData name="Irene Kraak (Stimular)" userId="5679badc-dc7c-4f32-b309-887c9815f680" providerId="ADAL" clId="{52440F37-2AB4-4AC0-A872-2A1540523DC2}" dt="2025-08-08T06:11:26.085" v="117" actId="2696"/>
        <pc:sldMkLst>
          <pc:docMk/>
          <pc:sldMk cId="3448521994" sldId="267"/>
        </pc:sldMkLst>
      </pc:sldChg>
      <pc:sldChg chg="del">
        <pc:chgData name="Irene Kraak (Stimular)" userId="5679badc-dc7c-4f32-b309-887c9815f680" providerId="ADAL" clId="{52440F37-2AB4-4AC0-A872-2A1540523DC2}" dt="2025-08-08T06:11:30.608" v="118" actId="2696"/>
        <pc:sldMkLst>
          <pc:docMk/>
          <pc:sldMk cId="2210913603" sldId="268"/>
        </pc:sldMkLst>
      </pc:sldChg>
      <pc:sldChg chg="del">
        <pc:chgData name="Irene Kraak (Stimular)" userId="5679badc-dc7c-4f32-b309-887c9815f680" providerId="ADAL" clId="{52440F37-2AB4-4AC0-A872-2A1540523DC2}" dt="2025-08-08T06:11:35.465" v="119" actId="2696"/>
        <pc:sldMkLst>
          <pc:docMk/>
          <pc:sldMk cId="767336491" sldId="269"/>
        </pc:sldMkLst>
      </pc:sldChg>
      <pc:sldChg chg="del">
        <pc:chgData name="Irene Kraak (Stimular)" userId="5679badc-dc7c-4f32-b309-887c9815f680" providerId="ADAL" clId="{52440F37-2AB4-4AC0-A872-2A1540523DC2}" dt="2025-08-08T06:11:39.076" v="120" actId="2696"/>
        <pc:sldMkLst>
          <pc:docMk/>
          <pc:sldMk cId="3641086795" sldId="270"/>
        </pc:sldMkLst>
      </pc:sldChg>
      <pc:sldChg chg="del">
        <pc:chgData name="Irene Kraak (Stimular)" userId="5679badc-dc7c-4f32-b309-887c9815f680" providerId="ADAL" clId="{52440F37-2AB4-4AC0-A872-2A1540523DC2}" dt="2025-08-08T05:59:11.996" v="17" actId="2696"/>
        <pc:sldMkLst>
          <pc:docMk/>
          <pc:sldMk cId="2592518337" sldId="271"/>
        </pc:sldMkLst>
      </pc:sldChg>
      <pc:sldChg chg="setBg">
        <pc:chgData name="Irene Kraak (Stimular)" userId="5679badc-dc7c-4f32-b309-887c9815f680" providerId="ADAL" clId="{52440F37-2AB4-4AC0-A872-2A1540523DC2}" dt="2025-08-08T06:12:47.800" v="123"/>
        <pc:sldMkLst>
          <pc:docMk/>
          <pc:sldMk cId="1845409523" sldId="272"/>
        </pc:sldMkLst>
      </pc:sldChg>
      <pc:sldChg chg="setBg">
        <pc:chgData name="Irene Kraak (Stimular)" userId="5679badc-dc7c-4f32-b309-887c9815f680" providerId="ADAL" clId="{52440F37-2AB4-4AC0-A872-2A1540523DC2}" dt="2025-08-08T05:55:46.289" v="10"/>
        <pc:sldMkLst>
          <pc:docMk/>
          <pc:sldMk cId="2097232569" sldId="273"/>
        </pc:sldMkLst>
      </pc:sldChg>
      <pc:sldChg chg="setBg">
        <pc:chgData name="Irene Kraak (Stimular)" userId="5679badc-dc7c-4f32-b309-887c9815f680" providerId="ADAL" clId="{52440F37-2AB4-4AC0-A872-2A1540523DC2}" dt="2025-08-08T05:59:00.567" v="16"/>
        <pc:sldMkLst>
          <pc:docMk/>
          <pc:sldMk cId="10260862" sldId="274"/>
        </pc:sldMkLst>
      </pc:sldChg>
      <pc:sldChg chg="del">
        <pc:chgData name="Irene Kraak (Stimular)" userId="5679badc-dc7c-4f32-b309-887c9815f680" providerId="ADAL" clId="{52440F37-2AB4-4AC0-A872-2A1540523DC2}" dt="2025-08-08T05:59:44.715" v="18" actId="2696"/>
        <pc:sldMkLst>
          <pc:docMk/>
          <pc:sldMk cId="1516223778" sldId="275"/>
        </pc:sldMkLst>
      </pc:sldChg>
      <pc:sldChg chg="setBg">
        <pc:chgData name="Irene Kraak (Stimular)" userId="5679badc-dc7c-4f32-b309-887c9815f680" providerId="ADAL" clId="{52440F37-2AB4-4AC0-A872-2A1540523DC2}" dt="2025-08-08T05:59:54.772" v="20"/>
        <pc:sldMkLst>
          <pc:docMk/>
          <pc:sldMk cId="1256541469" sldId="276"/>
        </pc:sldMkLst>
      </pc:sldChg>
      <pc:sldChg chg="setBg">
        <pc:chgData name="Irene Kraak (Stimular)" userId="5679badc-dc7c-4f32-b309-887c9815f680" providerId="ADAL" clId="{52440F37-2AB4-4AC0-A872-2A1540523DC2}" dt="2025-08-08T06:00:03.964" v="22"/>
        <pc:sldMkLst>
          <pc:docMk/>
          <pc:sldMk cId="3067283967" sldId="277"/>
        </pc:sldMkLst>
      </pc:sldChg>
      <pc:sldChg chg="setBg">
        <pc:chgData name="Irene Kraak (Stimular)" userId="5679badc-dc7c-4f32-b309-887c9815f680" providerId="ADAL" clId="{52440F37-2AB4-4AC0-A872-2A1540523DC2}" dt="2025-08-08T06:00:11.415" v="24"/>
        <pc:sldMkLst>
          <pc:docMk/>
          <pc:sldMk cId="724220887" sldId="278"/>
        </pc:sldMkLst>
      </pc:sldChg>
      <pc:sldChg chg="setBg">
        <pc:chgData name="Irene Kraak (Stimular)" userId="5679badc-dc7c-4f32-b309-887c9815f680" providerId="ADAL" clId="{52440F37-2AB4-4AC0-A872-2A1540523DC2}" dt="2025-08-08T06:00:50.265" v="31"/>
        <pc:sldMkLst>
          <pc:docMk/>
          <pc:sldMk cId="643910608" sldId="279"/>
        </pc:sldMkLst>
      </pc:sldChg>
      <pc:sldChg chg="add setBg">
        <pc:chgData name="Irene Kraak (Stimular)" userId="5679badc-dc7c-4f32-b309-887c9815f680" providerId="ADAL" clId="{52440F37-2AB4-4AC0-A872-2A1540523DC2}" dt="2025-08-08T05:58:35.869" v="12"/>
        <pc:sldMkLst>
          <pc:docMk/>
          <pc:sldMk cId="805544837" sldId="280"/>
        </pc:sldMkLst>
      </pc:sldChg>
      <pc:sldChg chg="add setBg">
        <pc:chgData name="Irene Kraak (Stimular)" userId="5679badc-dc7c-4f32-b309-887c9815f680" providerId="ADAL" clId="{52440F37-2AB4-4AC0-A872-2A1540523DC2}" dt="2025-08-08T06:00:20.779" v="27"/>
        <pc:sldMkLst>
          <pc:docMk/>
          <pc:sldMk cId="2817898855" sldId="281"/>
        </pc:sldMkLst>
      </pc:sldChg>
      <pc:sldChg chg="add setBg">
        <pc:chgData name="Irene Kraak (Stimular)" userId="5679badc-dc7c-4f32-b309-887c9815f680" providerId="ADAL" clId="{52440F37-2AB4-4AC0-A872-2A1540523DC2}" dt="2025-08-08T06:01:08.710" v="34"/>
        <pc:sldMkLst>
          <pc:docMk/>
          <pc:sldMk cId="952002577" sldId="282"/>
        </pc:sldMkLst>
      </pc:sldChg>
      <pc:sldChg chg="add setBg">
        <pc:chgData name="Irene Kraak (Stimular)" userId="5679badc-dc7c-4f32-b309-887c9815f680" providerId="ADAL" clId="{52440F37-2AB4-4AC0-A872-2A1540523DC2}" dt="2025-08-08T06:01:37.209" v="39"/>
        <pc:sldMkLst>
          <pc:docMk/>
          <pc:sldMk cId="1788261983" sldId="283"/>
        </pc:sldMkLst>
      </pc:sldChg>
      <pc:sldChg chg="modSp add mod ord setBg">
        <pc:chgData name="Irene Kraak (Stimular)" userId="5679badc-dc7c-4f32-b309-887c9815f680" providerId="ADAL" clId="{52440F37-2AB4-4AC0-A872-2A1540523DC2}" dt="2025-08-08T06:13:46.202" v="125"/>
        <pc:sldMkLst>
          <pc:docMk/>
          <pc:sldMk cId="1613817757" sldId="284"/>
        </pc:sldMkLst>
        <pc:spChg chg="mod">
          <ac:chgData name="Irene Kraak (Stimular)" userId="5679badc-dc7c-4f32-b309-887c9815f680" providerId="ADAL" clId="{52440F37-2AB4-4AC0-A872-2A1540523DC2}" dt="2025-08-08T06:02:37.017" v="46" actId="207"/>
          <ac:spMkLst>
            <pc:docMk/>
            <pc:sldMk cId="1613817757" sldId="284"/>
            <ac:spMk id="3" creationId="{0A24C80D-7CF5-528A-564E-A3A311CCE266}"/>
          </ac:spMkLst>
        </pc:spChg>
      </pc:sldChg>
      <pc:sldChg chg="add setBg">
        <pc:chgData name="Irene Kraak (Stimular)" userId="5679badc-dc7c-4f32-b309-887c9815f680" providerId="ADAL" clId="{52440F37-2AB4-4AC0-A872-2A1540523DC2}" dt="2025-08-08T06:02:14.630" v="45"/>
        <pc:sldMkLst>
          <pc:docMk/>
          <pc:sldMk cId="3569293568" sldId="285"/>
        </pc:sldMkLst>
      </pc:sldChg>
      <pc:sldChg chg="add setBg">
        <pc:chgData name="Irene Kraak (Stimular)" userId="5679badc-dc7c-4f32-b309-887c9815f680" providerId="ADAL" clId="{52440F37-2AB4-4AC0-A872-2A1540523DC2}" dt="2025-08-08T06:03:20.212" v="49"/>
        <pc:sldMkLst>
          <pc:docMk/>
          <pc:sldMk cId="764144096" sldId="286"/>
        </pc:sldMkLst>
      </pc:sldChg>
      <pc:sldChg chg="add setBg">
        <pc:chgData name="Irene Kraak (Stimular)" userId="5679badc-dc7c-4f32-b309-887c9815f680" providerId="ADAL" clId="{52440F37-2AB4-4AC0-A872-2A1540523DC2}" dt="2025-08-08T06:04:10.210" v="52"/>
        <pc:sldMkLst>
          <pc:docMk/>
          <pc:sldMk cId="2938880831" sldId="287"/>
        </pc:sldMkLst>
      </pc:sldChg>
      <pc:sldChg chg="add setBg">
        <pc:chgData name="Irene Kraak (Stimular)" userId="5679badc-dc7c-4f32-b309-887c9815f680" providerId="ADAL" clId="{52440F37-2AB4-4AC0-A872-2A1540523DC2}" dt="2025-08-08T06:04:25.448" v="55"/>
        <pc:sldMkLst>
          <pc:docMk/>
          <pc:sldMk cId="1035774350" sldId="288"/>
        </pc:sldMkLst>
      </pc:sldChg>
      <pc:sldChg chg="add setBg">
        <pc:chgData name="Irene Kraak (Stimular)" userId="5679badc-dc7c-4f32-b309-887c9815f680" providerId="ADAL" clId="{52440F37-2AB4-4AC0-A872-2A1540523DC2}" dt="2025-08-08T06:05:12.279" v="58"/>
        <pc:sldMkLst>
          <pc:docMk/>
          <pc:sldMk cId="1724187560" sldId="289"/>
        </pc:sldMkLst>
      </pc:sldChg>
      <pc:sldChg chg="add setBg">
        <pc:chgData name="Irene Kraak (Stimular)" userId="5679badc-dc7c-4f32-b309-887c9815f680" providerId="ADAL" clId="{52440F37-2AB4-4AC0-A872-2A1540523DC2}" dt="2025-08-08T06:05:22.892" v="61"/>
        <pc:sldMkLst>
          <pc:docMk/>
          <pc:sldMk cId="1925884162" sldId="290"/>
        </pc:sldMkLst>
      </pc:sldChg>
      <pc:sldChg chg="add setBg">
        <pc:chgData name="Irene Kraak (Stimular)" userId="5679badc-dc7c-4f32-b309-887c9815f680" providerId="ADAL" clId="{52440F37-2AB4-4AC0-A872-2A1540523DC2}" dt="2025-08-08T06:05:33.755" v="64"/>
        <pc:sldMkLst>
          <pc:docMk/>
          <pc:sldMk cId="1685970061" sldId="291"/>
        </pc:sldMkLst>
      </pc:sldChg>
      <pc:sldChg chg="add setBg">
        <pc:chgData name="Irene Kraak (Stimular)" userId="5679badc-dc7c-4f32-b309-887c9815f680" providerId="ADAL" clId="{52440F37-2AB4-4AC0-A872-2A1540523DC2}" dt="2025-08-08T06:05:55.513" v="67"/>
        <pc:sldMkLst>
          <pc:docMk/>
          <pc:sldMk cId="1454843523" sldId="292"/>
        </pc:sldMkLst>
      </pc:sldChg>
      <pc:sldChg chg="add setBg">
        <pc:chgData name="Irene Kraak (Stimular)" userId="5679badc-dc7c-4f32-b309-887c9815f680" providerId="ADAL" clId="{52440F37-2AB4-4AC0-A872-2A1540523DC2}" dt="2025-08-08T06:06:16.283" v="70"/>
        <pc:sldMkLst>
          <pc:docMk/>
          <pc:sldMk cId="40394038" sldId="293"/>
        </pc:sldMkLst>
      </pc:sldChg>
      <pc:sldChg chg="add setBg">
        <pc:chgData name="Irene Kraak (Stimular)" userId="5679badc-dc7c-4f32-b309-887c9815f680" providerId="ADAL" clId="{52440F37-2AB4-4AC0-A872-2A1540523DC2}" dt="2025-08-08T06:06:30.234" v="73"/>
        <pc:sldMkLst>
          <pc:docMk/>
          <pc:sldMk cId="4263977771" sldId="294"/>
        </pc:sldMkLst>
      </pc:sldChg>
      <pc:sldChg chg="add setBg">
        <pc:chgData name="Irene Kraak (Stimular)" userId="5679badc-dc7c-4f32-b309-887c9815f680" providerId="ADAL" clId="{52440F37-2AB4-4AC0-A872-2A1540523DC2}" dt="2025-08-08T06:06:43.888" v="76"/>
        <pc:sldMkLst>
          <pc:docMk/>
          <pc:sldMk cId="2938076463" sldId="295"/>
        </pc:sldMkLst>
      </pc:sldChg>
      <pc:sldChg chg="add setBg">
        <pc:chgData name="Irene Kraak (Stimular)" userId="5679badc-dc7c-4f32-b309-887c9815f680" providerId="ADAL" clId="{52440F37-2AB4-4AC0-A872-2A1540523DC2}" dt="2025-08-08T06:06:58.565" v="79"/>
        <pc:sldMkLst>
          <pc:docMk/>
          <pc:sldMk cId="2969610444" sldId="296"/>
        </pc:sldMkLst>
      </pc:sldChg>
      <pc:sldChg chg="add setBg">
        <pc:chgData name="Irene Kraak (Stimular)" userId="5679badc-dc7c-4f32-b309-887c9815f680" providerId="ADAL" clId="{52440F37-2AB4-4AC0-A872-2A1540523DC2}" dt="2025-08-08T06:10:29.651" v="109"/>
        <pc:sldMkLst>
          <pc:docMk/>
          <pc:sldMk cId="1604605501" sldId="297"/>
        </pc:sldMkLst>
      </pc:sldChg>
      <pc:sldChg chg="add setBg">
        <pc:chgData name="Irene Kraak (Stimular)" userId="5679badc-dc7c-4f32-b309-887c9815f680" providerId="ADAL" clId="{52440F37-2AB4-4AC0-A872-2A1540523DC2}" dt="2025-08-08T06:08:45.091" v="95"/>
        <pc:sldMkLst>
          <pc:docMk/>
          <pc:sldMk cId="141709121" sldId="298"/>
        </pc:sldMkLst>
      </pc:sldChg>
      <pc:sldChg chg="add setBg">
        <pc:chgData name="Irene Kraak (Stimular)" userId="5679badc-dc7c-4f32-b309-887c9815f680" providerId="ADAL" clId="{52440F37-2AB4-4AC0-A872-2A1540523DC2}" dt="2025-08-08T06:09:01.411" v="98"/>
        <pc:sldMkLst>
          <pc:docMk/>
          <pc:sldMk cId="2988440883" sldId="299"/>
        </pc:sldMkLst>
      </pc:sldChg>
      <pc:sldChg chg="add setBg">
        <pc:chgData name="Irene Kraak (Stimular)" userId="5679badc-dc7c-4f32-b309-887c9815f680" providerId="ADAL" clId="{52440F37-2AB4-4AC0-A872-2A1540523DC2}" dt="2025-08-08T06:09:29.560" v="101"/>
        <pc:sldMkLst>
          <pc:docMk/>
          <pc:sldMk cId="3743586259" sldId="300"/>
        </pc:sldMkLst>
      </pc:sldChg>
      <pc:sldChg chg="add setBg">
        <pc:chgData name="Irene Kraak (Stimular)" userId="5679badc-dc7c-4f32-b309-887c9815f680" providerId="ADAL" clId="{52440F37-2AB4-4AC0-A872-2A1540523DC2}" dt="2025-08-08T06:09:43.169" v="104"/>
        <pc:sldMkLst>
          <pc:docMk/>
          <pc:sldMk cId="4134100051" sldId="301"/>
        </pc:sldMkLst>
      </pc:sldChg>
      <pc:sldChg chg="add">
        <pc:chgData name="Irene Kraak (Stimular)" userId="5679badc-dc7c-4f32-b309-887c9815f680" providerId="ADAL" clId="{52440F37-2AB4-4AC0-A872-2A1540523DC2}" dt="2025-08-08T06:12:39.911" v="121" actId="2890"/>
        <pc:sldMkLst>
          <pc:docMk/>
          <pc:sldMk cId="3925189930" sldId="302"/>
        </pc:sldMkLst>
      </pc:sldChg>
      <pc:sldChg chg="add setBg">
        <pc:chgData name="Irene Kraak (Stimular)" userId="5679badc-dc7c-4f32-b309-887c9815f680" providerId="ADAL" clId="{52440F37-2AB4-4AC0-A872-2A1540523DC2}" dt="2025-08-08T06:15:45.224" v="128"/>
        <pc:sldMkLst>
          <pc:docMk/>
          <pc:sldMk cId="3467125925" sldId="303"/>
        </pc:sldMkLst>
      </pc:sldChg>
      <pc:sldChg chg="add setBg">
        <pc:chgData name="Irene Kraak (Stimular)" userId="5679badc-dc7c-4f32-b309-887c9815f680" providerId="ADAL" clId="{52440F37-2AB4-4AC0-A872-2A1540523DC2}" dt="2025-08-08T06:16:08.552" v="131"/>
        <pc:sldMkLst>
          <pc:docMk/>
          <pc:sldMk cId="138257449" sldId="304"/>
        </pc:sldMkLst>
      </pc:sldChg>
      <pc:sldChg chg="add setBg">
        <pc:chgData name="Irene Kraak (Stimular)" userId="5679badc-dc7c-4f32-b309-887c9815f680" providerId="ADAL" clId="{52440F37-2AB4-4AC0-A872-2A1540523DC2}" dt="2025-08-08T06:16:45.878" v="134"/>
        <pc:sldMkLst>
          <pc:docMk/>
          <pc:sldMk cId="3856795479" sldId="305"/>
        </pc:sldMkLst>
      </pc:sldChg>
      <pc:sldChg chg="add setBg">
        <pc:chgData name="Irene Kraak (Stimular)" userId="5679badc-dc7c-4f32-b309-887c9815f680" providerId="ADAL" clId="{52440F37-2AB4-4AC0-A872-2A1540523DC2}" dt="2025-08-08T06:16:58.206" v="137"/>
        <pc:sldMkLst>
          <pc:docMk/>
          <pc:sldMk cId="3048701910" sldId="306"/>
        </pc:sldMkLst>
      </pc:sldChg>
    </pc:docChg>
  </pc:docChgLst>
  <pc:docChgLst>
    <pc:chgData name="Irene Kraak (Stimular)" userId="5679badc-dc7c-4f32-b309-887c9815f680" providerId="ADAL" clId="{3B136A33-A266-4E75-A833-A1A95629DB27}"/>
    <pc:docChg chg="modSld">
      <pc:chgData name="Irene Kraak (Stimular)" userId="5679badc-dc7c-4f32-b309-887c9815f680" providerId="ADAL" clId="{3B136A33-A266-4E75-A833-A1A95629DB27}" dt="2024-07-29T13:47:12.231" v="32"/>
      <pc:docMkLst>
        <pc:docMk/>
      </pc:docMkLst>
      <pc:sldChg chg="setBg">
        <pc:chgData name="Irene Kraak (Stimular)" userId="5679badc-dc7c-4f32-b309-887c9815f680" providerId="ADAL" clId="{3B136A33-A266-4E75-A833-A1A95629DB27}" dt="2024-07-29T13:42:57.030" v="3"/>
        <pc:sldMkLst>
          <pc:docMk/>
          <pc:sldMk cId="4256254504" sldId="257"/>
        </pc:sldMkLst>
      </pc:sldChg>
      <pc:sldChg chg="setBg">
        <pc:chgData name="Irene Kraak (Stimular)" userId="5679badc-dc7c-4f32-b309-887c9815f680" providerId="ADAL" clId="{3B136A33-A266-4E75-A833-A1A95629DB27}" dt="2024-07-29T13:43:08.292" v="5"/>
        <pc:sldMkLst>
          <pc:docMk/>
          <pc:sldMk cId="352255508" sldId="258"/>
        </pc:sldMkLst>
      </pc:sldChg>
      <pc:sldChg chg="setBg">
        <pc:chgData name="Irene Kraak (Stimular)" userId="5679badc-dc7c-4f32-b309-887c9815f680" providerId="ADAL" clId="{3B136A33-A266-4E75-A833-A1A95629DB27}" dt="2024-07-29T13:43:20.263" v="7"/>
        <pc:sldMkLst>
          <pc:docMk/>
          <pc:sldMk cId="679876411" sldId="259"/>
        </pc:sldMkLst>
      </pc:sldChg>
      <pc:sldChg chg="setBg">
        <pc:chgData name="Irene Kraak (Stimular)" userId="5679badc-dc7c-4f32-b309-887c9815f680" providerId="ADAL" clId="{3B136A33-A266-4E75-A833-A1A95629DB27}" dt="2024-07-29T13:43:35.172" v="9"/>
        <pc:sldMkLst>
          <pc:docMk/>
          <pc:sldMk cId="2146653794" sldId="260"/>
        </pc:sldMkLst>
      </pc:sldChg>
      <pc:sldChg chg="setBg">
        <pc:chgData name="Irene Kraak (Stimular)" userId="5679badc-dc7c-4f32-b309-887c9815f680" providerId="ADAL" clId="{3B136A33-A266-4E75-A833-A1A95629DB27}" dt="2024-07-29T13:43:49.188" v="11"/>
        <pc:sldMkLst>
          <pc:docMk/>
          <pc:sldMk cId="1579798872" sldId="261"/>
        </pc:sldMkLst>
      </pc:sldChg>
      <pc:sldChg chg="setBg">
        <pc:chgData name="Irene Kraak (Stimular)" userId="5679badc-dc7c-4f32-b309-887c9815f680" providerId="ADAL" clId="{3B136A33-A266-4E75-A833-A1A95629DB27}" dt="2024-07-29T13:44:58.212" v="13"/>
        <pc:sldMkLst>
          <pc:docMk/>
          <pc:sldMk cId="3377322780" sldId="262"/>
        </pc:sldMkLst>
      </pc:sldChg>
      <pc:sldChg chg="setBg">
        <pc:chgData name="Irene Kraak (Stimular)" userId="5679badc-dc7c-4f32-b309-887c9815f680" providerId="ADAL" clId="{3B136A33-A266-4E75-A833-A1A95629DB27}" dt="2024-07-29T13:45:37.678" v="15"/>
        <pc:sldMkLst>
          <pc:docMk/>
          <pc:sldMk cId="1774422380" sldId="263"/>
        </pc:sldMkLst>
      </pc:sldChg>
      <pc:sldChg chg="setBg">
        <pc:chgData name="Irene Kraak (Stimular)" userId="5679badc-dc7c-4f32-b309-887c9815f680" providerId="ADAL" clId="{3B136A33-A266-4E75-A833-A1A95629DB27}" dt="2024-07-29T13:46:01.914" v="20"/>
        <pc:sldMkLst>
          <pc:docMk/>
          <pc:sldMk cId="2696205580" sldId="264"/>
        </pc:sldMkLst>
      </pc:sldChg>
      <pc:sldChg chg="setBg">
        <pc:chgData name="Irene Kraak (Stimular)" userId="5679badc-dc7c-4f32-b309-887c9815f680" providerId="ADAL" clId="{3B136A33-A266-4E75-A833-A1A95629DB27}" dt="2024-07-29T13:46:12.418" v="22"/>
        <pc:sldMkLst>
          <pc:docMk/>
          <pc:sldMk cId="4284609221" sldId="265"/>
        </pc:sldMkLst>
      </pc:sldChg>
      <pc:sldChg chg="setBg">
        <pc:chgData name="Irene Kraak (Stimular)" userId="5679badc-dc7c-4f32-b309-887c9815f680" providerId="ADAL" clId="{3B136A33-A266-4E75-A833-A1A95629DB27}" dt="2024-07-29T13:46:26.129" v="24"/>
        <pc:sldMkLst>
          <pc:docMk/>
          <pc:sldMk cId="386470010" sldId="266"/>
        </pc:sldMkLst>
      </pc:sldChg>
      <pc:sldChg chg="setBg">
        <pc:chgData name="Irene Kraak (Stimular)" userId="5679badc-dc7c-4f32-b309-887c9815f680" providerId="ADAL" clId="{3B136A33-A266-4E75-A833-A1A95629DB27}" dt="2024-07-29T13:46:35.006" v="26"/>
        <pc:sldMkLst>
          <pc:docMk/>
          <pc:sldMk cId="3448521994" sldId="267"/>
        </pc:sldMkLst>
      </pc:sldChg>
      <pc:sldChg chg="setBg">
        <pc:chgData name="Irene Kraak (Stimular)" userId="5679badc-dc7c-4f32-b309-887c9815f680" providerId="ADAL" clId="{3B136A33-A266-4E75-A833-A1A95629DB27}" dt="2024-07-29T13:46:45.366" v="28"/>
        <pc:sldMkLst>
          <pc:docMk/>
          <pc:sldMk cId="2210913603" sldId="268"/>
        </pc:sldMkLst>
      </pc:sldChg>
      <pc:sldChg chg="setBg">
        <pc:chgData name="Irene Kraak (Stimular)" userId="5679badc-dc7c-4f32-b309-887c9815f680" providerId="ADAL" clId="{3B136A33-A266-4E75-A833-A1A95629DB27}" dt="2024-07-29T13:46:56.521" v="30"/>
        <pc:sldMkLst>
          <pc:docMk/>
          <pc:sldMk cId="767336491" sldId="269"/>
        </pc:sldMkLst>
      </pc:sldChg>
      <pc:sldChg chg="setBg">
        <pc:chgData name="Irene Kraak (Stimular)" userId="5679badc-dc7c-4f32-b309-887c9815f680" providerId="ADAL" clId="{3B136A33-A266-4E75-A833-A1A95629DB27}" dt="2024-07-29T13:47:12.231" v="32"/>
        <pc:sldMkLst>
          <pc:docMk/>
          <pc:sldMk cId="3641086795" sldId="270"/>
        </pc:sldMkLst>
      </pc:sldChg>
      <pc:sldChg chg="setBg">
        <pc:chgData name="Irene Kraak (Stimular)" userId="5679badc-dc7c-4f32-b309-887c9815f680" providerId="ADAL" clId="{3B136A33-A266-4E75-A833-A1A95629DB27}" dt="2024-07-29T13:42:47.728" v="1"/>
        <pc:sldMkLst>
          <pc:docMk/>
          <pc:sldMk cId="643910608" sldId="27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7C50E-D3CB-4DEA-839C-3F359A5CF30E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F5408B-5D46-49E6-B8DB-714AEAE8761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0813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62789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5C244-D83B-4A6A-66B7-5837AADED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DDF2993-3A58-8AC6-0E3C-BE941902C2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393C6B94-1277-6C32-D313-181FDB7244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D57AC40-BA67-3CA1-79D7-786769BDE5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6029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688EAE-58CC-4BCD-2E55-AEB2322D5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8270606C-DDE8-7E2A-6247-6E0468A1B1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07679E2-0530-417E-E10E-681F679F2D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2AA280D-2D98-CE9A-FEA7-B4EF418D56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9692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55CDD-488B-DB53-4D97-D9A33AA42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65BD118-370E-8BA4-AC73-AFE19D9B15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FBAECE1-E5C8-3AD0-4E8C-3B61983D3A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D5B0CBE-123A-A82E-074B-7083937F56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15209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6E93E5-B42D-DB65-D1F7-158BC25257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4FD13FE2-6DD1-9EDF-477A-9320891266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F1091B8-EDDD-D8D7-7EEC-12F8E184ED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425BC7A-C5BA-1AC3-891B-F005292451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03515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D73E47-2E9B-04DF-B2DF-8E7D4D3CF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3CFCFE01-4F73-483E-5B4A-644B037187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735899C-63D2-1A8F-1004-43E205D9A9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66FA401-C3D7-AD5F-71BB-BFCAE3A31E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5847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90721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32305-8745-8744-BAB8-618A8D2E2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5231EF0-4C70-5B3D-4E50-77BD002C18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55C0AE56-1274-1C05-ED66-FD79671528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45F4069-1CF3-4055-0F38-94E8CF4494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09977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E9736-345C-3455-D9F9-0643005ED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5CF6494-BC0E-658A-FB32-D60788B541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FCAAF71-731A-CA4E-90D3-935B065BF8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17152AA-E913-DC0B-6A4B-A0D701676F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82273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C9AC6-87BC-50A0-5C6F-BBEB40F14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BD33BC0-217E-D50A-2A98-E99D7272BF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9A2C63E6-BA8D-7870-17A0-862B188D12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6F494A1-9DDD-50A3-AF53-33809DEA79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13342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770ED-17E3-7157-E400-D37C92EB5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C7D7ABAB-DB46-315C-6A17-18F02E0A72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555428C-501A-02F6-6F0A-3DA5B8CDB2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FF9D6FC-FF90-D181-5385-98A3DB9405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8654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0FE60-2CFE-0B44-91F1-FE4539A569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7CAD842-84A3-8F94-0B7C-CCFF2E4680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0FE62C30-AE0F-F098-B090-21B063C8A1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5945593-5692-03A4-C40B-4A364BB1BA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87241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5BD65-07D7-AB08-B2C5-5146FEE54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FE7DF040-AF03-499E-DD00-2B0EA491B5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E8A4EFF-5DBC-6339-2816-AB97305AE7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8874C2F-2005-9F12-ABA0-34BF312D2A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7136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5FB0D-63E2-407F-4911-F1A1D295A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8152230-06CB-5A7F-7B0E-3BFD2A1C31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E8E17194-35E3-9821-F58E-EBE73FD6AB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439945B-CDA5-71C9-F9C2-F15EF7FBE7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80016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54364-2D2E-8299-2224-31083477A0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C3001F9A-5383-C2C4-D971-33EE3859F0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99426A14-AD3D-7E2B-0871-7A3488EDB8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9FF0308-6D26-4531-B9AF-35139BBBA6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653980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0C5A05-2F5A-7A9B-8F25-F4C58B278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431E87E-C701-C6A3-7F1F-429F3B2B50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425A337-CA9C-78E0-3DDE-902C76BF70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7E178A6-F009-57C3-0B99-37DA414075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79146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0AEE95-C924-BBDE-39D4-16FA61F88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2F6860D-645C-22F9-1BE1-EAD5CD31C6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3447C38B-E655-19D5-313A-2C44C8178B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A1E7937-03BB-4A0B-F226-6E612356C4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85657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AD91B-06C5-9F84-9E4D-61F9667CE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CFB37FC-5095-6219-61C3-8BA71A0426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2A5545A-3159-DC16-18F6-4DEB44DA1A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C972345-FF4F-E36F-6F68-1310D51526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16213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ACEE8-216C-A5CD-0ACF-222BE5323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5FF47B8C-1BEC-CB21-2735-93A906A342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A7C1DF25-70DF-B549-1F1E-37678B7186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7B8B533-951F-8663-9747-2176A434F2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20913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83372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857349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04283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040928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30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87557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502C6-EE0C-586F-A24A-9B15A712A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49CE833B-9481-8C65-2700-CDFA284EE5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AA0EA78E-5844-1FC9-1D20-64C6556231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0800D23-731A-936C-9AFF-B68BEE9F1B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31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89075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0A64A0-D814-8069-F078-4EB676AD3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A7FA8941-24D7-0B4E-80CC-247434C516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F02428C-5749-3036-BFF9-C0A63399E0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1C017A8-596A-E4AD-7911-885DE839DF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32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42588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3ED69A-92B2-5BE2-C321-B26562302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94F11CF4-432E-5929-338F-6FF88FACBE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027D8419-1BC3-E491-BFC9-7CBB008C18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DC70D99-CD63-7834-DF05-A195BA1584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33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96288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12FF28-C3F7-555B-D224-17098FF57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F2CBDA32-4A26-D8A8-AE9D-0E7EAD6ED4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ABAB532-A0EC-9BE7-51DD-E44225B537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3779B1D-00FB-472B-72FF-7CF87D43FD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34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747983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35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16309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C5C23-01CE-52C5-5B1A-8865D55BA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B2C4C89-C7CA-02E4-094B-2CF5FB07AE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C6A733E-8E5E-71B8-2A75-A4D6D7FAAC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BC4F607-393D-12E2-68C2-139223543C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36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81597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475B3-5734-7AA8-6D52-E8F000A80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1D4AC25-4438-71F0-F0C4-633F7BD282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5232A3B1-7708-E822-C189-2BC0E36C37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DC56934-D7D3-B17D-BABE-0A46CB38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37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320618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16C0C3-F800-D7F1-F7EC-C0C218935F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61C4EA16-7D39-6BEF-DACE-76249C4EC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3C55424-937C-D6DA-BE27-9C29C75067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32DBF8C-37B4-544B-15D6-0E8188C7FF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38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758363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4CEA2C-2E0F-8741-E7E9-69CE59B4A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9014616D-A892-DE39-906D-A50AA41F79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02000FA1-17BC-08C1-5025-352582AD67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01DE3D8-6CED-A4DB-0FB3-953D0154E6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39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4639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F7F3E-F58F-A766-A8B3-BE520ACEF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23200B1-C982-2E52-5315-FDD8E70F9C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9BECBBB3-B75A-DE2D-6FDD-2222705EAC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C55E74D-EEB6-6001-711E-A5F9B58257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149389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B87D41-6915-13E3-6123-CA240CC10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F3B24D9-F840-90F7-59DC-4450413107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AE861DF0-409E-1B36-17BD-C63EAE83C4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F11757E-0EFD-D384-D26D-3E43BFA69A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40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45847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41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98782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7390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400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2270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2596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1535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1886" y="2474395"/>
            <a:ext cx="9088041" cy="5263774"/>
          </a:xfrm>
        </p:spPr>
        <p:txBody>
          <a:bodyPr anchor="b">
            <a:normAutofit/>
          </a:bodyPr>
          <a:lstStyle>
            <a:lvl1pPr algn="ctr">
              <a:defRPr sz="3200">
                <a:latin typeface="Lexend Deca" pitchFamily="2" charset="0"/>
              </a:defRPr>
            </a:lvl1pPr>
          </a:lstStyle>
          <a:p>
            <a:r>
              <a:rPr lang="nl-NL" dirty="0"/>
              <a:t>Klik om eigen tekst toe te voegen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36477" y="7941160"/>
            <a:ext cx="8018860" cy="365034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latin typeface="Lexend Deca" pitchFamily="2" charset="0"/>
              </a:defRPr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nl-NL" dirty="0"/>
              <a:t>Klik om eigen tekst en logo toe te voegen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2357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7017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9959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4270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9494" y="3769342"/>
            <a:ext cx="9221689" cy="6289229"/>
          </a:xfrm>
        </p:spPr>
        <p:txBody>
          <a:bodyPr anchor="b">
            <a:normAutofit/>
          </a:bodyPr>
          <a:lstStyle>
            <a:lvl1pPr>
              <a:defRPr sz="3200">
                <a:latin typeface="Lexend Deca" pitchFamily="2" charset="0"/>
              </a:defRPr>
            </a:lvl1pPr>
          </a:lstStyle>
          <a:p>
            <a:r>
              <a:rPr lang="nl-NL" dirty="0"/>
              <a:t>Klik om eigen tekst en logo toe te voegen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eigen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594164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4466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7567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0629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5939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0303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5107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563C3-7DEF-4F1C-B987-64793DB87A15}" type="datetimeFigureOut">
              <a:rPr lang="nl-NL" smtClean="0"/>
              <a:t>8-8-2025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412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4095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8EDFA2-6325-F1CE-EA31-1EEB80DF0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A8B5D135-92A6-059D-A91D-A8C4C3B9D3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898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91803C-66C2-38E4-C6E1-D34EAB1959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B2FE14E7-719E-0DF1-65F0-AED7544EB6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261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E1CEF2-1B03-7073-8282-8586B838E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D11D0EBB-709D-1D92-C4A8-7B29A0F68D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293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DC0638-209C-B1E9-A43D-FA70559319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0A24C80D-7CF5-528A-564E-A3A311CCE2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solidFill>
                <a:schemeClr val="bg1"/>
              </a:solidFill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817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AF0ACA-CB33-2C49-CFDE-0BAAC350E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8ED28586-7807-CA72-3313-3B36EFF04A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144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9106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3993CF-16FE-48A3-4E32-BDC5CA9B8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357549D4-B042-89DB-C832-E291489246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0025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248B7B-8F85-C666-84A8-5A3193D6A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AEE37A8D-F0DF-398E-6BDF-3E7AC2A104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8808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896DFA-888C-6B0D-1DC0-9A945C3FF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F422C0FD-3895-435C-E533-2C266E6FBE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7743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26DA43-DF18-B36F-A7EA-95FAD5EE7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D3E34B0B-AC4B-CBF1-BF45-970EB91B10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187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9D31EF-33BB-31A8-D147-A3D4DA186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2E1F05A2-AF46-AB33-9A93-3AC688DE33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189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95086C-C28B-3635-7A9F-66C277A32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4E897D1D-92CD-8A16-217A-ABC05EEF5C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8841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89E9DD-5447-1823-D090-A9250471C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4013429D-C576-47F3-03E5-FEBD4FA344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9700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327219-B8BF-5342-A82A-9A30904048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DA74D66F-09CD-4643-11E1-87712429A4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8435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413B62-00DF-9AC0-F4BA-FE25063A9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71BF9567-BCE6-2CFC-6F22-07926F941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40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2CDBFD-B55F-6E0F-0157-C95DD53CD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F989860F-DFED-ECA2-D6E7-A2A055A404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9777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2AA160-2A49-2EB8-FEB5-9D9707BB0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7762107-3F61-4BB8-1376-7F0683CCFC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0764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EF39DC-70A6-85BE-7587-F97B6588E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8632A169-CBC3-AB78-2E1D-49CCF17C56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6104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2545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555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876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2325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6537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506071-6954-2103-4BA4-D59EA04AE7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401A703E-0635-8420-0617-4BBF77FB50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091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E8E366-5733-E376-B371-DB8790374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F906247A-6728-FE80-4C06-E8A7CE54B7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4408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681419-41E7-C1B3-9C5A-0354D781A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6026F3F9-2436-6F96-D1FA-A520C7B5C0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5862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0D2927-8CF4-7679-41BE-0A2601AFBE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9D021329-D327-168F-88F5-CEC1D85282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1000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7988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4F30A8-7170-072A-8BA4-037BAA3C9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023C3CC4-4285-5AD6-6767-610320F70C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1259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F87E18-50D8-2EAF-A7CE-670CB672E9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B735E25-8047-0AD4-0716-4616106F44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574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C14703-8714-1454-45AE-449D2A51D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04298A-1B8E-0ADF-1012-878B408122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7954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2D6ACF-C469-3E96-C477-67AA607E6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2A268521-AAD9-2EAA-DAB0-05128D47FE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701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27BCE2-257C-8E52-8B31-F67033C4F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BD7BD653-F805-A30F-5B0B-D15B5504F3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5448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7236D6-3D21-540C-E30D-A6CCB47E1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983926F9-3946-6185-B0AC-47AE7296D9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6055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621914"/>
            <a:ext cx="9000000" cy="1917046"/>
          </a:xfrm>
        </p:spPr>
        <p:txBody>
          <a:bodyPr>
            <a:normAutofit/>
          </a:bodyPr>
          <a:lstStyle/>
          <a:p>
            <a:endParaRPr lang="nl-NL" sz="2800" dirty="0">
              <a:solidFill>
                <a:schemeClr val="bg1"/>
              </a:solidFill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322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359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0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541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283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22088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31FF76EB96914B9FDB055D1D7EC1F1" ma:contentTypeVersion="19" ma:contentTypeDescription="Een nieuw document maken." ma:contentTypeScope="" ma:versionID="99ec08a881528fbc015030cf7d1c487f">
  <xsd:schema xmlns:xsd="http://www.w3.org/2001/XMLSchema" xmlns:xs="http://www.w3.org/2001/XMLSchema" xmlns:p="http://schemas.microsoft.com/office/2006/metadata/properties" xmlns:ns2="7ddfc4a7-2327-4f2d-b29d-dda666fbba38" xmlns:ns3="45b0fde6-3671-446b-8026-4c0d418a39e7" targetNamespace="http://schemas.microsoft.com/office/2006/metadata/properties" ma:root="true" ma:fieldsID="ea913bf8c654b6b8b745ae44bae9876e" ns2:_="" ns3:_="">
    <xsd:import namespace="7ddfc4a7-2327-4f2d-b29d-dda666fbba38"/>
    <xsd:import namespace="45b0fde6-3671-446b-8026-4c0d418a39e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MediaServiceBillingMetadata" minOccurs="0"/>
                <xsd:element ref="ns3:Extern_x0020_gedeeld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fc4a7-2327-4f2d-b29d-dda666fbba3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500ca94e-3c10-4710-8f5a-bcf85d946662}" ma:internalName="TaxCatchAll" ma:showField="CatchAllData" ma:web="7ddfc4a7-2327-4f2d-b29d-dda666fbba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b0fde6-3671-446b-8026-4c0d418a39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f267c90d-14ff-4ce5-b3f0-f18f151e174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Extern_x0020_gedeeld_x003f_" ma:index="24" nillable="true" ma:displayName="Extern gedeeld?" ma:default="onbekend" ma:format="Dropdown" ma:internalName="Extern_x0020_gedeeld_x003f_">
      <xsd:simpleType>
        <xsd:restriction base="dms:Choice">
          <xsd:enumeration value="ja"/>
          <xsd:enumeration value="nee"/>
          <xsd:enumeration value="onbeken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ddfc4a7-2327-4f2d-b29d-dda666fbba38" xsi:nil="true"/>
    <lcf76f155ced4ddcb4097134ff3c332f xmlns="45b0fde6-3671-446b-8026-4c0d418a39e7">
      <Terms xmlns="http://schemas.microsoft.com/office/infopath/2007/PartnerControls"/>
    </lcf76f155ced4ddcb4097134ff3c332f>
    <Extern_x0020_gedeeld_x003f_ xmlns="45b0fde6-3671-446b-8026-4c0d418a39e7">onbekend</Extern_x0020_gedeeld_x003f_>
  </documentManagement>
</p:properties>
</file>

<file path=customXml/itemProps1.xml><?xml version="1.0" encoding="utf-8"?>
<ds:datastoreItem xmlns:ds="http://schemas.openxmlformats.org/officeDocument/2006/customXml" ds:itemID="{6BA5043D-25C2-4547-88A6-B89FE0A142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358E4C-EDBE-49C9-A41B-CD44C6989D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dfc4a7-2327-4f2d-b29d-dda666fbba38"/>
    <ds:schemaRef ds:uri="45b0fde6-3671-446b-8026-4c0d418a39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AFDAC4A-F8AD-4DC7-A3E9-6AEB881D6744}">
  <ds:schemaRefs>
    <ds:schemaRef ds:uri="7ddfc4a7-2327-4f2d-b29d-dda666fbba38"/>
    <ds:schemaRef ds:uri="http://purl.org/dc/terms/"/>
    <ds:schemaRef ds:uri="http://www.w3.org/XML/1998/namespace"/>
    <ds:schemaRef ds:uri="http://schemas.microsoft.com/office/2006/metadata/properties"/>
    <ds:schemaRef ds:uri="45b0fde6-3671-446b-8026-4c0d418a39e7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</TotalTime>
  <Words>1845</Words>
  <Application>Microsoft Office PowerPoint</Application>
  <PresentationFormat>Aangepast</PresentationFormat>
  <Paragraphs>354</Paragraphs>
  <Slides>41</Slides>
  <Notes>41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41</vt:i4>
      </vt:variant>
    </vt:vector>
  </HeadingPairs>
  <TitlesOfParts>
    <vt:vector size="47" baseType="lpstr">
      <vt:lpstr>Calibri</vt:lpstr>
      <vt:lpstr>Lexend Deca</vt:lpstr>
      <vt:lpstr>Arial</vt:lpstr>
      <vt:lpstr>MinionPro-Regular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Irene Kraak (Stimular)</dc:creator>
  <cp:lastModifiedBy>Irene Kraak (Stimular)</cp:lastModifiedBy>
  <cp:revision>8</cp:revision>
  <dcterms:created xsi:type="dcterms:W3CDTF">2023-07-26T08:47:34Z</dcterms:created>
  <dcterms:modified xsi:type="dcterms:W3CDTF">2025-08-08T06:16:58Z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0x010100FC31FF76EB96914B9FDB055D1D7EC1F1</vt:lpwstr>
  </property>
  <property fmtid="{D5CDD505-2E9C-101B-9397-08002B2CF9AE}" pid="3" name="Order">
    <vt:r8>14556400</vt:r8>
  </property>
  <property fmtid="{D5CDD505-2E9C-101B-9397-08002B2CF9AE}" pid="4" name="MediaServiceImageTags">
    <vt:lpwstr/>
  </property>
</Properties>
</file>